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75" r:id="rId11"/>
    <p:sldId id="267" r:id="rId12"/>
    <p:sldId id="268" r:id="rId13"/>
    <p:sldId id="287" r:id="rId14"/>
    <p:sldId id="288" r:id="rId15"/>
    <p:sldId id="269" r:id="rId16"/>
    <p:sldId id="270" r:id="rId17"/>
    <p:sldId id="265" r:id="rId18"/>
    <p:sldId id="272" r:id="rId19"/>
    <p:sldId id="289" r:id="rId20"/>
    <p:sldId id="274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206817" cy="6867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38E46781-AA49-4B90-AA87-57DB92E30D34}" type="datetimeFigureOut">
              <a:rPr lang="en-IN" smtClean="0"/>
            </a:fld>
            <a:endParaRPr lang="en-I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I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7C122768-BD9C-4F14-8DA6-D49D28BABD0F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lvl1pPr algn="r" rtl="0" fontAlgn="base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0.xml"/><Relationship Id="rId4" Type="http://schemas.openxmlformats.org/officeDocument/2006/relationships/image" Target="../media/image16.jpe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hyperlink" Target="https://www.tripadvisor.in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48140"/>
            <a:ext cx="9144000" cy="938213"/>
          </a:xfrm>
        </p:spPr>
        <p:txBody>
          <a:bodyPr>
            <a:noAutofit/>
          </a:bodyPr>
          <a:lstStyle/>
          <a:p>
            <a:pPr algn="ctr"/>
            <a:r>
              <a:rPr lang="en-IN" sz="8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Hackathon Project</a:t>
            </a:r>
            <a:endParaRPr lang="en-IN" sz="8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0985" y="4826000"/>
            <a:ext cx="4142740" cy="1728470"/>
          </a:xfrm>
        </p:spPr>
        <p:txBody>
          <a:bodyPr>
            <a:normAutofit/>
          </a:bodyPr>
          <a:lstStyle/>
          <a:p>
            <a:r>
              <a:rPr lang="en-IN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IN" sz="2000" b="1" cap="all" spc="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en-IN" sz="2000" b="1" cap="all" spc="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Group-2</a:t>
            </a:r>
            <a:endParaRPr lang="en-IN" sz="2000" b="1" cap="all" spc="200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I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Cohort-INTQEA21QE0(61,62,63)</a:t>
            </a:r>
            <a:endParaRPr lang="en-IN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Time Screenshot</a:t>
            </a:r>
            <a:endParaRPr lang="en-US" dirty="0"/>
          </a:p>
        </p:txBody>
      </p:sp>
      <p:pic>
        <p:nvPicPr>
          <p:cNvPr id="5" name="Content Placeholder 4" descr="explorer Nairobi"/>
          <p:cNvPicPr>
            <a:picLocks noChangeAspect="1"/>
          </p:cNvPicPr>
          <p:nvPr>
            <p:ph sz="half" idx="1"/>
          </p:nvPr>
        </p:nvPicPr>
        <p:blipFill>
          <a:blip r:embed="rId1"/>
          <a:srcRect l="8769" t="18579" r="9721"/>
          <a:stretch>
            <a:fillRect/>
          </a:stretch>
        </p:blipFill>
        <p:spPr>
          <a:xfrm>
            <a:off x="153670" y="838200"/>
            <a:ext cx="5377180" cy="2547620"/>
          </a:xfrm>
          <a:prstGeom prst="rect">
            <a:avLst/>
          </a:prstGeom>
        </p:spPr>
      </p:pic>
      <p:pic>
        <p:nvPicPr>
          <p:cNvPr id="9" name="Content Placeholder 8" descr="dates hotel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89330" y="3667760"/>
            <a:ext cx="5222240" cy="2796540"/>
          </a:xfrm>
          <a:prstGeom prst="rect">
            <a:avLst/>
          </a:prstGeom>
        </p:spPr>
      </p:pic>
      <p:pic>
        <p:nvPicPr>
          <p:cNvPr id="10" name="Picture 9" descr="NoOfGuest"/>
          <p:cNvPicPr>
            <a:picLocks noChangeAspect="1"/>
          </p:cNvPicPr>
          <p:nvPr/>
        </p:nvPicPr>
        <p:blipFill>
          <a:blip r:embed="rId3"/>
          <a:srcRect l="7955" r="22569" b="17453"/>
          <a:stretch>
            <a:fillRect/>
          </a:stretch>
        </p:blipFill>
        <p:spPr>
          <a:xfrm>
            <a:off x="6549390" y="2203450"/>
            <a:ext cx="5033010" cy="244221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5950585" y="1207135"/>
            <a:ext cx="4688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After clicking Nairobi, “Explore Nairobi” page appear</a:t>
            </a: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s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343900" y="4645660"/>
            <a:ext cx="3458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Entering Number of Guests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5950585" y="6005195"/>
            <a:ext cx="4765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Entering Check-in &amp; Check-out dates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Real Time Screenshot</a:t>
            </a:r>
            <a:endParaRPr lang="en-IN" altLang="en-US"/>
          </a:p>
        </p:txBody>
      </p:sp>
      <p:pic>
        <p:nvPicPr>
          <p:cNvPr id="7" name="Content Placeholder 6" descr="Lift Access"/>
          <p:cNvPicPr>
            <a:picLocks noChangeAspect="1"/>
          </p:cNvPicPr>
          <p:nvPr>
            <p:ph sz="half" idx="2"/>
          </p:nvPr>
        </p:nvPicPr>
        <p:blipFill>
          <a:blip r:embed="rId1"/>
          <a:srcRect l="8136" r="11386"/>
          <a:stretch>
            <a:fillRect/>
          </a:stretch>
        </p:blipFill>
        <p:spPr>
          <a:xfrm>
            <a:off x="6663690" y="1217295"/>
            <a:ext cx="5015865" cy="3686175"/>
          </a:xfrm>
          <a:prstGeom prst="rect">
            <a:avLst/>
          </a:prstGeom>
        </p:spPr>
      </p:pic>
      <p:pic>
        <p:nvPicPr>
          <p:cNvPr id="9" name="Content Placeholder 8" descr="Traveler Sort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4035" y="1243965"/>
            <a:ext cx="5633720" cy="365950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1534795" y="5357495"/>
            <a:ext cx="3631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 Sorting by “Traveller Ratings” </a:t>
            </a:r>
            <a:r>
              <a:rPr lang="en-IN" altLang="en-US"/>
              <a:t> </a:t>
            </a:r>
            <a:endParaRPr lang="en-IN" altLang="en-US"/>
          </a:p>
        </p:txBody>
      </p:sp>
      <p:sp>
        <p:nvSpPr>
          <p:cNvPr id="11" name="Text Box 10"/>
          <p:cNvSpPr txBox="1"/>
          <p:nvPr/>
        </p:nvSpPr>
        <p:spPr>
          <a:xfrm>
            <a:off x="7046595" y="5357495"/>
            <a:ext cx="49149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Selecting for Elevator/Lift Access in amenities drop down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Real Time Screenshot</a:t>
            </a:r>
            <a:endParaRPr lang="en-IN" altLang="en-US"/>
          </a:p>
        </p:txBody>
      </p:sp>
      <p:pic>
        <p:nvPicPr>
          <p:cNvPr id="5" name="Content Placeholder 4" descr="Hotel + 0"/>
          <p:cNvPicPr>
            <a:picLocks noChangeAspect="1"/>
          </p:cNvPicPr>
          <p:nvPr>
            <p:ph sz="half" idx="1"/>
          </p:nvPr>
        </p:nvPicPr>
        <p:blipFill>
          <a:blip r:embed="rId1"/>
          <a:srcRect l="6757" r="7721"/>
          <a:stretch>
            <a:fillRect/>
          </a:stretch>
        </p:blipFill>
        <p:spPr>
          <a:xfrm>
            <a:off x="6445885" y="913765"/>
            <a:ext cx="5340350" cy="2414270"/>
          </a:xfrm>
          <a:prstGeom prst="rect">
            <a:avLst/>
          </a:prstGeom>
        </p:spPr>
      </p:pic>
      <p:pic>
        <p:nvPicPr>
          <p:cNvPr id="6" name="Content Placeholder 5" descr="Hotel + 1"/>
          <p:cNvPicPr>
            <a:picLocks noChangeAspect="1"/>
          </p:cNvPicPr>
          <p:nvPr>
            <p:ph sz="half" idx="2"/>
          </p:nvPr>
        </p:nvPicPr>
        <p:blipFill>
          <a:blip r:embed="rId2"/>
          <a:srcRect l="6215" r="8432"/>
          <a:stretch>
            <a:fillRect/>
          </a:stretch>
        </p:blipFill>
        <p:spPr>
          <a:xfrm>
            <a:off x="6283325" y="4027805"/>
            <a:ext cx="5763895" cy="2312670"/>
          </a:xfrm>
          <a:prstGeom prst="rect">
            <a:avLst/>
          </a:prstGeom>
        </p:spPr>
      </p:pic>
      <p:pic>
        <p:nvPicPr>
          <p:cNvPr id="8" name="Picture 7" descr="Hotel + 2"/>
          <p:cNvPicPr>
            <a:picLocks noChangeAspect="1"/>
          </p:cNvPicPr>
          <p:nvPr/>
        </p:nvPicPr>
        <p:blipFill>
          <a:blip r:embed="rId3"/>
          <a:srcRect l="6858" r="6858"/>
          <a:stretch>
            <a:fillRect/>
          </a:stretch>
        </p:blipFill>
        <p:spPr>
          <a:xfrm>
            <a:off x="495935" y="3931285"/>
            <a:ext cx="5377815" cy="2409190"/>
          </a:xfrm>
          <a:prstGeom prst="rect">
            <a:avLst/>
          </a:prstGeom>
        </p:spPr>
      </p:pic>
      <p:pic>
        <p:nvPicPr>
          <p:cNvPr id="9" name="Picture 8" descr="hotel"/>
          <p:cNvPicPr>
            <a:picLocks noChangeAspect="1"/>
          </p:cNvPicPr>
          <p:nvPr/>
        </p:nvPicPr>
        <p:blipFill>
          <a:blip r:embed="rId4"/>
          <a:srcRect l="7365" r="2942"/>
          <a:stretch>
            <a:fillRect/>
          </a:stretch>
        </p:blipFill>
        <p:spPr>
          <a:xfrm>
            <a:off x="404495" y="1016635"/>
            <a:ext cx="5264150" cy="220853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2204085" y="6340475"/>
            <a:ext cx="1416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 i="1" u="sng">
                <a:latin typeface="Times New Roman" panose="02020603050405020304" charset="0"/>
                <a:cs typeface="Times New Roman" panose="02020603050405020304" charset="0"/>
              </a:rPr>
              <a:t>HOTEL -2</a:t>
            </a:r>
            <a:endParaRPr lang="en-IN" altLang="en-US" b="1" i="1" u="sng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8040370" y="6405245"/>
            <a:ext cx="2150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 i="1" u="sng">
                <a:latin typeface="Times New Roman" panose="02020603050405020304" charset="0"/>
                <a:cs typeface="Times New Roman" panose="02020603050405020304" charset="0"/>
              </a:rPr>
              <a:t>HOTEL-3</a:t>
            </a:r>
            <a:endParaRPr lang="en-IN" altLang="en-US" b="1" i="1" u="sng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387080" y="3405505"/>
            <a:ext cx="1557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 i="1" u="sng">
                <a:latin typeface="Times New Roman" panose="02020603050405020304" charset="0"/>
                <a:cs typeface="Times New Roman" panose="02020603050405020304" charset="0"/>
              </a:rPr>
              <a:t>HOTEL-1</a:t>
            </a:r>
            <a:endParaRPr lang="en-IN" altLang="en-US" b="1" i="1" u="sng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644650" y="3328035"/>
            <a:ext cx="3080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 i="1" u="sng">
                <a:latin typeface="Times New Roman" panose="02020603050405020304" charset="0"/>
                <a:cs typeface="Times New Roman" panose="02020603050405020304" charset="0"/>
              </a:rPr>
              <a:t>HOTEL SEARCH OPTIONS</a:t>
            </a:r>
            <a:endParaRPr lang="en-IN" altLang="en-US" b="1" i="1" u="sng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Time Screenshot</a:t>
            </a:r>
            <a:endParaRPr lang="en-US" dirty="0"/>
          </a:p>
        </p:txBody>
      </p:sp>
      <p:pic>
        <p:nvPicPr>
          <p:cNvPr id="4" name="Content Placeholder 3" descr="C:\Users\KIIT\Downloads\cruise.jpegcruise"/>
          <p:cNvPicPr>
            <a:picLocks noGrp="1"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1664335" y="1338580"/>
            <a:ext cx="9217660" cy="452945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987800" y="6114415"/>
            <a:ext cx="487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Cruise Homepage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Time Screenshot</a:t>
            </a:r>
            <a:endParaRPr lang="en-US" dirty="0"/>
          </a:p>
        </p:txBody>
      </p:sp>
      <p:pic>
        <p:nvPicPr>
          <p:cNvPr id="4" name="Content Placeholder 3" descr="C:\Users\KIIT\Downloads\Availaible Cruise Options.pngAvailaible Cruise Options"/>
          <p:cNvPicPr>
            <a:picLocks noGrp="1" noChangeAspect="1"/>
          </p:cNvPicPr>
          <p:nvPr>
            <p:ph idx="1"/>
          </p:nvPr>
        </p:nvPicPr>
        <p:blipFill>
          <a:blip r:embed="rId1"/>
          <a:srcRect l="8017"/>
          <a:stretch>
            <a:fillRect/>
          </a:stretch>
        </p:blipFill>
        <p:spPr>
          <a:xfrm>
            <a:off x="7138670" y="1670050"/>
            <a:ext cx="4713605" cy="3787775"/>
          </a:xfrm>
          <a:prstGeom prst="rect">
            <a:avLst/>
          </a:prstGeom>
        </p:spPr>
      </p:pic>
      <p:pic>
        <p:nvPicPr>
          <p:cNvPr id="5" name="Picture 4" descr="C:\Users\KIIT\Downloads\Cruise Page.pngCruise Page"/>
          <p:cNvPicPr>
            <a:picLocks noChangeAspect="1"/>
          </p:cNvPicPr>
          <p:nvPr/>
        </p:nvPicPr>
        <p:blipFill>
          <a:blip r:embed="rId2"/>
          <a:srcRect l="7374" t="19786" r="8553"/>
          <a:stretch>
            <a:fillRect/>
          </a:stretch>
        </p:blipFill>
        <p:spPr>
          <a:xfrm>
            <a:off x="382270" y="1670050"/>
            <a:ext cx="5888355" cy="368935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300220" y="5791835"/>
            <a:ext cx="4452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Cruise Details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Saved Output </a:t>
            </a:r>
            <a:r>
              <a:rPr lang="en-IN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Screenshot</a:t>
            </a:r>
            <a:endParaRPr lang="en-IN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18684" y="6169776"/>
            <a:ext cx="3154679" cy="29094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IN" altLang="en-US" sz="2800" b="1" dirty="0">
                <a:latin typeface="Times New Roman" panose="02020603050405020304" charset="0"/>
                <a:cs typeface="Times New Roman" panose="02020603050405020304" charset="0"/>
              </a:rPr>
              <a:t>TESTNG</a:t>
            </a:r>
            <a:endParaRPr lang="en-IN" altLang="en-US" sz="28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Picture 7" descr="C:\Users\KIIT\Downloads\testng.jpegtestng"/>
          <p:cNvPicPr>
            <a:picLocks noChangeAspect="1"/>
          </p:cNvPicPr>
          <p:nvPr/>
        </p:nvPicPr>
        <p:blipFill>
          <a:blip r:embed="rId1"/>
          <a:srcRect b="3844"/>
          <a:stretch>
            <a:fillRect/>
          </a:stretch>
        </p:blipFill>
        <p:spPr>
          <a:xfrm>
            <a:off x="1354455" y="1256665"/>
            <a:ext cx="9977120" cy="467677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182745" y="633095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Saved Output Screenshot</a:t>
            </a:r>
            <a:endParaRPr lang="en-IN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8010" y="6042602"/>
            <a:ext cx="3204555" cy="482138"/>
          </a:xfrm>
        </p:spPr>
        <p:txBody>
          <a:bodyPr/>
          <a:lstStyle/>
          <a:p>
            <a:pPr marL="0" indent="0" algn="ctr">
              <a:buNone/>
            </a:pPr>
            <a:r>
              <a:rPr lang="en-IN" altLang="en-US" sz="2800" b="1" dirty="0">
                <a:latin typeface="Times New Roman" panose="02020603050405020304" charset="0"/>
                <a:cs typeface="Times New Roman" panose="02020603050405020304" charset="0"/>
              </a:rPr>
              <a:t>MAVEN</a:t>
            </a:r>
            <a:endParaRPr lang="en-IN" altLang="en-US" sz="28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Picture 4" descr="C:\Users\KIIT\Downloads\maven 1.jpegmaven 1"/>
          <p:cNvPicPr>
            <a:picLocks noChangeAspect="1"/>
          </p:cNvPicPr>
          <p:nvPr/>
        </p:nvPicPr>
        <p:blipFill>
          <a:blip r:embed="rId1"/>
          <a:srcRect b="4072"/>
          <a:stretch>
            <a:fillRect/>
          </a:stretch>
        </p:blipFill>
        <p:spPr>
          <a:xfrm>
            <a:off x="1536700" y="1296670"/>
            <a:ext cx="9291955" cy="4577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30835"/>
            <a:ext cx="10972800" cy="582613"/>
          </a:xfrm>
        </p:spPr>
        <p:txBody>
          <a:bodyPr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Saved Output Screenshot</a:t>
            </a:r>
            <a:b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/>
          </a:p>
        </p:txBody>
      </p:sp>
      <p:pic>
        <p:nvPicPr>
          <p:cNvPr id="4" name="Content Placeholder 3" descr="maven 2"/>
          <p:cNvPicPr>
            <a:picLocks noChangeAspect="1"/>
          </p:cNvPicPr>
          <p:nvPr>
            <p:ph idx="1"/>
          </p:nvPr>
        </p:nvPicPr>
        <p:blipFill>
          <a:blip r:embed="rId1"/>
          <a:srcRect b="4958"/>
          <a:stretch>
            <a:fillRect/>
          </a:stretch>
        </p:blipFill>
        <p:spPr>
          <a:xfrm>
            <a:off x="1598930" y="1364615"/>
            <a:ext cx="9413875" cy="469074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Saved Output Screenshot</a:t>
            </a:r>
            <a:endParaRPr lang="en-IN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4022" y="5581457"/>
            <a:ext cx="3204555" cy="482138"/>
          </a:xfrm>
        </p:spPr>
        <p:txBody>
          <a:bodyPr/>
          <a:lstStyle/>
          <a:p>
            <a:pPr marL="0" indent="0" algn="ctr">
              <a:buNone/>
            </a:pPr>
            <a:r>
              <a:rPr lang="en-IN" altLang="en-US" sz="2800" b="1" dirty="0">
                <a:latin typeface="Times New Roman" panose="02020603050405020304" charset="0"/>
                <a:cs typeface="Times New Roman" panose="02020603050405020304" charset="0"/>
              </a:rPr>
              <a:t>Excel Files</a:t>
            </a:r>
            <a:endParaRPr lang="en-IN" altLang="en-US" sz="28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Picture 4" descr="C:\Users\KIIT\Downloads\hotel output.jpeghotel output"/>
          <p:cNvPicPr>
            <a:picLocks noChangeAspect="1"/>
          </p:cNvPicPr>
          <p:nvPr/>
        </p:nvPicPr>
        <p:blipFill>
          <a:blip r:embed="rId1"/>
          <a:srcRect l="-332" t="1236" r="44657" b="54650"/>
          <a:stretch>
            <a:fillRect/>
          </a:stretch>
        </p:blipFill>
        <p:spPr>
          <a:xfrm>
            <a:off x="609600" y="1715135"/>
            <a:ext cx="5259070" cy="3637915"/>
          </a:xfrm>
          <a:prstGeom prst="rect">
            <a:avLst/>
          </a:prstGeom>
        </p:spPr>
      </p:pic>
      <p:pic>
        <p:nvPicPr>
          <p:cNvPr id="6" name="Picture 5" descr="C:\Users\KIIT\Downloads\cruise op.jpegcruise op"/>
          <p:cNvPicPr>
            <a:picLocks noChangeAspect="1"/>
          </p:cNvPicPr>
          <p:nvPr/>
        </p:nvPicPr>
        <p:blipFill>
          <a:blip r:embed="rId2"/>
          <a:srcRect r="54606" b="56680"/>
          <a:stretch>
            <a:fillRect/>
          </a:stretch>
        </p:blipFill>
        <p:spPr>
          <a:xfrm>
            <a:off x="6365875" y="1610360"/>
            <a:ext cx="5216525" cy="3637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6465" y="2816165"/>
            <a:ext cx="4095973" cy="1280890"/>
          </a:xfrm>
        </p:spPr>
        <p:txBody>
          <a:bodyPr/>
          <a:lstStyle/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Team Members</a:t>
            </a:r>
            <a:endParaRPr lang="en-IN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IN" dirty="0" smtClean="0">
                <a:latin typeface="Times New Roman" panose="02020603050405020304" charset="0"/>
                <a:cs typeface="Times New Roman" panose="02020603050405020304" charset="0"/>
              </a:rPr>
              <a:t>Ankit Karmakar - 934480</a:t>
            </a: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dirty="0" smtClean="0">
                <a:latin typeface="Times New Roman" panose="02020603050405020304" charset="0"/>
                <a:cs typeface="Times New Roman" panose="02020603050405020304" charset="0"/>
              </a:rPr>
              <a:t>Ankit Behera - 935061</a:t>
            </a: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dirty="0" smtClean="0">
                <a:latin typeface="Times New Roman" panose="02020603050405020304" charset="0"/>
                <a:cs typeface="Times New Roman" panose="02020603050405020304" charset="0"/>
              </a:rPr>
              <a:t>Akriti Nanda - 935060	</a:t>
            </a: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dirty="0" smtClean="0">
                <a:latin typeface="Times New Roman" panose="02020603050405020304" charset="0"/>
                <a:cs typeface="Times New Roman" panose="02020603050405020304" charset="0"/>
              </a:rPr>
              <a:t>Rishav Kumar - 935238</a:t>
            </a:r>
            <a:endParaRPr lang="en-IN" dirty="0" smtClean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dirty="0">
                <a:latin typeface="Times New Roman" panose="02020603050405020304" charset="0"/>
                <a:cs typeface="Times New Roman" panose="02020603050405020304" charset="0"/>
              </a:rPr>
              <a:t>Arunangshu Banerjee - 934507</a:t>
            </a: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880" y="62865"/>
            <a:ext cx="10497185" cy="70231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/>
          <a:p>
            <a:r>
              <a:rPr lang="en-IN" sz="36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Problem Statement :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Calculate Trip Cost</a:t>
            </a:r>
            <a:endParaRPr lang="en-US" sz="3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080" y="1102995"/>
            <a:ext cx="11564620" cy="5295265"/>
          </a:xfrm>
        </p:spPr>
        <p:txBody>
          <a:bodyPr>
            <a:no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Display total amount and charges per night for  3 holiday homes: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1. For 4 people in Nairobi from 15th Dec-2019 to 20th Dec-2019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2. Sort the list with highest traveler rating on top.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3.  Holiday home should have elevator/ List  access.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(Suggested Site: tripadvisor.in however  you are free to choose any other legitimate  site)+B6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i="0" dirty="0">
                <a:solidFill>
                  <a:srgbClr val="000000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Detailed </a:t>
            </a:r>
            <a:r>
              <a:rPr lang="en-US" sz="4000" b="1" i="0" dirty="0" smtClean="0">
                <a:solidFill>
                  <a:srgbClr val="000000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Description</a:t>
            </a:r>
            <a:endParaRPr lang="en-IN" sz="4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210" y="1174750"/>
            <a:ext cx="11551920" cy="4953000"/>
          </a:xfrm>
        </p:spPr>
        <p:txBody>
          <a:bodyPr>
            <a:normAutofit fontScale="90000" lnSpcReduction="10000"/>
          </a:bodyPr>
          <a:lstStyle/>
          <a:p>
            <a:pPr algn="just">
              <a:lnSpc>
                <a:spcPct val="200000"/>
              </a:lnSpc>
            </a:pPr>
            <a:r>
              <a:rPr lang="en-IN" sz="2400" dirty="0">
                <a:latin typeface="Times New Roman" panose="02020603050405020304" charset="0"/>
                <a:cs typeface="Times New Roman" panose="02020603050405020304" charset="0"/>
              </a:rPr>
              <a:t>1. Display Hotel name, total amount and charges per night for 3 holiday homes for 4 people in Nairobi for 5 days of stay from tomorrow's date; Should have sorted the list with highest traveler rating &amp; should have elevator/ List  access</a:t>
            </a: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latin typeface="Times New Roman" panose="02020603050405020304" charset="0"/>
                <a:cs typeface="Times New Roman" panose="02020603050405020304" charset="0"/>
              </a:rPr>
              <a:t>2 Pick one cruise line &amp; pick a respective cruise ship under Cruises; </a:t>
            </a: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latin typeface="Times New Roman" panose="02020603050405020304" charset="0"/>
                <a:cs typeface="Times New Roman" panose="02020603050405020304" charset="0"/>
              </a:rPr>
              <a:t>                a. Retrieve all the languages offered and store in a List; Display the same</a:t>
            </a: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latin typeface="Times New Roman" panose="02020603050405020304" charset="0"/>
                <a:cs typeface="Times New Roman" panose="02020603050405020304" charset="0"/>
              </a:rPr>
              <a:t>                b. Display passengers, crew &amp; launched year</a:t>
            </a: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latin typeface="Times New Roman" panose="02020603050405020304" charset="0"/>
                <a:cs typeface="Times New Roman" panose="02020603050405020304" charset="0"/>
              </a:rPr>
              <a:t>(Suggested Site: tripadvisor.in however  you are free to choose any other legitimate  site)</a:t>
            </a: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65063" y="980902"/>
            <a:ext cx="10035985" cy="5719156"/>
          </a:xfrm>
        </p:spPr>
        <p:txBody>
          <a:bodyPr>
            <a:no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IN" sz="1800" b="1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Website</a:t>
            </a:r>
            <a:r>
              <a:rPr lang="en-IN" sz="1800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sz="18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used</a:t>
            </a:r>
            <a:r>
              <a:rPr lang="en-IN" sz="1800" b="1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1800" b="1" dirty="0" smtClean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  <a:hlinkClick r:id="rId1"/>
              </a:rPr>
              <a:t>https://</a:t>
            </a:r>
            <a:r>
              <a:rPr lang="en-IN" sz="1800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  <a:hlinkClick r:id="rId1"/>
              </a:rPr>
              <a:t>www.tripadvisor.in/</a:t>
            </a:r>
            <a:endParaRPr lang="en-IN" sz="1800" dirty="0" smtClean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  <a:hlinkClick r:id="rId1"/>
            </a:endParaRPr>
          </a:p>
          <a:p>
            <a:pPr marL="0" indent="0" algn="just">
              <a:lnSpc>
                <a:spcPct val="120000"/>
              </a:lnSpc>
              <a:buNone/>
            </a:pPr>
            <a:endParaRPr lang="en-IN" sz="1800" dirty="0" smtClean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b="1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Tools/Software's Used: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Selenium – Portable Framework for testing Web Applications and automating the process.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Java –  High level Programming Language.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Eclipse – Integrated Development Environment for various ‘Languages’.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TestNG</a:t>
            </a: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– Open source testing framework.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Maven – Software and project Management Tool.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POM – Object repository design pattern.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Jenkins </a:t>
            </a: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– An open source automation server for continuous integration</a:t>
            </a:r>
            <a:r>
              <a:rPr lang="en-IN" sz="1800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IN" sz="1800" dirty="0" smtClean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Selenium </a:t>
            </a:r>
            <a:r>
              <a:rPr lang="en-IN" sz="1800" dirty="0" smtClean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Grid – Tool use to distribute test to run test in parallel on multiple machine or browser.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GIT – A </a:t>
            </a:r>
            <a:r>
              <a:rPr lang="en-GB" sz="18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distributed version-control system for tracking changes in any set of files for better co-ordination.</a:t>
            </a:r>
            <a:endParaRPr lang="en-IN" sz="18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accent5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accent5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757045" y="0"/>
            <a:ext cx="10198100" cy="973455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Work </a:t>
            </a:r>
            <a:r>
              <a:rPr lang="en-IN" sz="3600" b="1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Done</a:t>
            </a:r>
            <a:endParaRPr lang="en-IN" sz="3600" b="1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77825" y="1310005"/>
            <a:ext cx="11436350" cy="4827270"/>
          </a:xfrm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The code is written in JAVA language and then is further automated using Selenium.</a:t>
            </a:r>
            <a:endParaRPr lang="en-IN" sz="24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Page Object Model(POM) is used to reduce the code duplication for various instances.</a:t>
            </a:r>
            <a:endParaRPr lang="en-IN" sz="24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Data obtained from website is stored in Excel Sheet using Apache POI; also, data input is taken from a file with variables written in it.</a:t>
            </a:r>
            <a:endParaRPr lang="en-IN" sz="24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200000"/>
              </a:lnSpc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sz="2400" dirty="0" smtClean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Jenkins, Grid 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and GIT repositories are also used, so as to make it easy to make changes to various versions of code and to modularise it; also to help with continuous integration.</a:t>
            </a:r>
            <a:endParaRPr lang="en-IN" sz="24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Project Structure</a:t>
            </a:r>
            <a:endParaRPr lang="en-IN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Content Placeholder 7" descr="C:\Users\KIIT\Downloads\project structure.jpegproject structure"/>
          <p:cNvPicPr>
            <a:picLocks noGrp="1" noChangeAspect="1"/>
          </p:cNvPicPr>
          <p:nvPr>
            <p:ph idx="1"/>
          </p:nvPr>
        </p:nvPicPr>
        <p:blipFill>
          <a:blip r:embed="rId1"/>
          <a:srcRect r="1622" b="4562"/>
          <a:stretch>
            <a:fillRect/>
          </a:stretch>
        </p:blipFill>
        <p:spPr>
          <a:xfrm>
            <a:off x="1170305" y="1247140"/>
            <a:ext cx="10191750" cy="5197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 smtClean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b="1" dirty="0" smtClean="0">
                <a:latin typeface="Times New Roman" panose="02020603050405020304" charset="0"/>
                <a:cs typeface="Times New Roman" panose="02020603050405020304" charset="0"/>
              </a:rPr>
              <a:t>Input Excel File</a:t>
            </a:r>
            <a:endParaRPr lang="en-US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 descr="C:\Users\KIIT\Downloads\input sheet hotels.jpeginput sheet hotels"/>
          <p:cNvPicPr>
            <a:picLocks noGrp="1" noChangeAspect="1"/>
          </p:cNvPicPr>
          <p:nvPr>
            <p:ph sz="half" idx="1"/>
          </p:nvPr>
        </p:nvPicPr>
        <p:blipFill>
          <a:blip r:embed="rId1"/>
          <a:srcRect t="1757" r="49935" b="49696"/>
          <a:stretch>
            <a:fillRect/>
          </a:stretch>
        </p:blipFill>
        <p:spPr>
          <a:xfrm>
            <a:off x="609600" y="1877060"/>
            <a:ext cx="5384800" cy="3546475"/>
          </a:xfrm>
        </p:spPr>
      </p:pic>
      <p:sp>
        <p:nvSpPr>
          <p:cNvPr id="6" name="Text Box 5"/>
          <p:cNvSpPr txBox="1"/>
          <p:nvPr/>
        </p:nvSpPr>
        <p:spPr>
          <a:xfrm>
            <a:off x="1863090" y="5531485"/>
            <a:ext cx="2722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altLang="en-US" sz="16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Holiday Homes User Details</a:t>
            </a:r>
            <a:endParaRPr lang="en-IN" altLang="en-US" sz="16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Content Placeholder 3" descr="input sheet cruises"/>
          <p:cNvPicPr>
            <a:picLocks noChangeAspect="1"/>
          </p:cNvPicPr>
          <p:nvPr>
            <p:ph sz="half" idx="2"/>
          </p:nvPr>
        </p:nvPicPr>
        <p:blipFill>
          <a:blip r:embed="rId2"/>
          <a:srcRect t="1889" r="44473" b="49875"/>
          <a:stretch>
            <a:fillRect/>
          </a:stretch>
        </p:blipFill>
        <p:spPr>
          <a:xfrm>
            <a:off x="6554470" y="1790700"/>
            <a:ext cx="5200015" cy="36328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Text Box 8"/>
          <p:cNvSpPr txBox="1"/>
          <p:nvPr/>
        </p:nvSpPr>
        <p:spPr>
          <a:xfrm>
            <a:off x="7863205" y="5617210"/>
            <a:ext cx="2583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Cruise User Details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Time Screenshot</a:t>
            </a:r>
            <a:endParaRPr lang="en-US" dirty="0"/>
          </a:p>
        </p:txBody>
      </p:sp>
      <p:pic>
        <p:nvPicPr>
          <p:cNvPr id="4" name="Content Placeholder 3" descr="C:\Users\KIIT\Downloads\tripadvisor homepage.jpegtripadvisor homepage"/>
          <p:cNvPicPr>
            <a:picLocks noGrp="1" noChangeAspect="1"/>
          </p:cNvPicPr>
          <p:nvPr>
            <p:ph idx="1"/>
          </p:nvPr>
        </p:nvPicPr>
        <p:blipFill>
          <a:blip r:embed="rId1"/>
          <a:srcRect l="5670" t="18054" r="6765"/>
          <a:stretch>
            <a:fillRect/>
          </a:stretch>
        </p:blipFill>
        <p:spPr>
          <a:xfrm>
            <a:off x="129540" y="956310"/>
            <a:ext cx="8719820" cy="2680970"/>
          </a:xfrm>
          <a:prstGeom prst="rect">
            <a:avLst/>
          </a:prstGeom>
        </p:spPr>
      </p:pic>
      <p:pic>
        <p:nvPicPr>
          <p:cNvPr id="6" name="Picture 5" descr="C:\Users\KIIT\Downloads\nairobi dropdown.jpegnairobi dropdown"/>
          <p:cNvPicPr>
            <a:picLocks noChangeAspect="1"/>
          </p:cNvPicPr>
          <p:nvPr/>
        </p:nvPicPr>
        <p:blipFill>
          <a:blip r:embed="rId2"/>
          <a:srcRect l="4838" t="1232" r="3769" b="23483"/>
          <a:stretch>
            <a:fillRect/>
          </a:stretch>
        </p:blipFill>
        <p:spPr>
          <a:xfrm>
            <a:off x="2670175" y="3950970"/>
            <a:ext cx="9694545" cy="242189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678545" y="1785620"/>
            <a:ext cx="23025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Tripadvisor Homepage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8495" y="4768850"/>
            <a:ext cx="23025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Drop Down to search “Nairobi”</a:t>
            </a:r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Custom 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mmunications and Dialogues">
  <a:themeElements>
    <a:clrScheme name="Communications and Dialogu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Communications and Dialogu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Communications and Dialogu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2909</Words>
  <Application>WPS Presentation</Application>
  <PresentationFormat>Widescreen</PresentationFormat>
  <Paragraphs>116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SimSun</vt:lpstr>
      <vt:lpstr>Wingdings</vt:lpstr>
      <vt:lpstr>Wingdings 3</vt:lpstr>
      <vt:lpstr>Arial</vt:lpstr>
      <vt:lpstr>Times New Roman</vt:lpstr>
      <vt:lpstr>Microsoft YaHei</vt:lpstr>
      <vt:lpstr>Arial Unicode MS</vt:lpstr>
      <vt:lpstr>Century Gothic</vt:lpstr>
      <vt:lpstr>Calibri</vt:lpstr>
      <vt:lpstr>Wisp</vt:lpstr>
      <vt:lpstr>Communications and Dialogues</vt:lpstr>
      <vt:lpstr>Hackathon Project</vt:lpstr>
      <vt:lpstr>Team Members</vt:lpstr>
      <vt:lpstr>Problem Statement : Calculate Trip Cost</vt:lpstr>
      <vt:lpstr>Detailed Description</vt:lpstr>
      <vt:lpstr>PowerPoint 演示文稿</vt:lpstr>
      <vt:lpstr>Work Done</vt:lpstr>
      <vt:lpstr>Project Structure</vt:lpstr>
      <vt:lpstr> Input Excel File</vt:lpstr>
      <vt:lpstr>Real Time Screenshot</vt:lpstr>
      <vt:lpstr>Real Time Screenshot</vt:lpstr>
      <vt:lpstr>Real Time Screenshot</vt:lpstr>
      <vt:lpstr>Real Time Screenshot</vt:lpstr>
      <vt:lpstr>Real Time Screenshot</vt:lpstr>
      <vt:lpstr>Real Time Screenshot</vt:lpstr>
      <vt:lpstr>Saved Output Screenshot</vt:lpstr>
      <vt:lpstr>Saved Output Screenshot</vt:lpstr>
      <vt:lpstr>Saved Output Screenshot </vt:lpstr>
      <vt:lpstr>Saved Output Screenshot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Project</dc:title>
  <dc:creator>Prakhar Bhagwat</dc:creator>
  <cp:lastModifiedBy>KIIT</cp:lastModifiedBy>
  <cp:revision>51</cp:revision>
  <dcterms:created xsi:type="dcterms:W3CDTF">2020-12-09T07:35:00Z</dcterms:created>
  <dcterms:modified xsi:type="dcterms:W3CDTF">2021-07-21T09:40:12Z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1033-11.2.0.10223</vt:lpwstr>
  </property>
</Properties>
</file>

<file path=docProps/thumbnail.jpeg>
</file>